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 snapToGrid="0">
      <p:cViewPr varScale="1">
        <p:scale>
          <a:sx n="29" d="100"/>
          <a:sy n="29" d="100"/>
        </p:scale>
        <p:origin x="10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7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7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2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7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6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39E0BE-46F2-46B0-B3A7-336E64CD7757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7F394E-5F28-4E07-9311-605FB2DC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DA7C4E9-80B7-3C6D-2AAC-79C869D5825C}"/>
              </a:ext>
            </a:extLst>
          </p:cNvPr>
          <p:cNvSpPr/>
          <p:nvPr/>
        </p:nvSpPr>
        <p:spPr>
          <a:xfrm>
            <a:off x="9177866" y="3623733"/>
            <a:ext cx="22826134" cy="47919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A8326-68F7-F88C-FC4C-1DFAE96E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71" y="876300"/>
            <a:ext cx="2173311" cy="217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79569-639D-B72F-1506-7F5FC997DF85}"/>
              </a:ext>
            </a:extLst>
          </p:cNvPr>
          <p:cNvSpPr txBox="1"/>
          <p:nvPr/>
        </p:nvSpPr>
        <p:spPr>
          <a:xfrm>
            <a:off x="4470400" y="876300"/>
            <a:ext cx="26584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BuildOps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: Dev, Test, Defend Playing Board</a:t>
            </a:r>
          </a:p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Learn high level concepts of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through gamification.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648842-1EF4-05E8-CF21-E5595E213A64}"/>
              </a:ext>
            </a:extLst>
          </p:cNvPr>
          <p:cNvCxnSpPr>
            <a:cxnSpLocks/>
          </p:cNvCxnSpPr>
          <p:nvPr/>
        </p:nvCxnSpPr>
        <p:spPr>
          <a:xfrm>
            <a:off x="1002890" y="3184624"/>
            <a:ext cx="3100111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3A75BD-17A3-C34C-1724-54EFCA3DE4F3}"/>
              </a:ext>
            </a:extLst>
          </p:cNvPr>
          <p:cNvSpPr/>
          <p:nvPr/>
        </p:nvSpPr>
        <p:spPr>
          <a:xfrm>
            <a:off x="442452" y="501445"/>
            <a:ext cx="32033496" cy="21119690"/>
          </a:xfrm>
          <a:prstGeom prst="rect">
            <a:avLst/>
          </a:prstGeom>
          <a:noFill/>
          <a:ln w="152400" cmpd="thickThin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B6723-A597-C9A9-1130-652916840DA5}"/>
              </a:ext>
            </a:extLst>
          </p:cNvPr>
          <p:cNvSpPr/>
          <p:nvPr/>
        </p:nvSpPr>
        <p:spPr>
          <a:xfrm>
            <a:off x="24231600" y="9941138"/>
            <a:ext cx="7772400" cy="11090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12136E-97D9-C953-8CB0-A6A9CE97B8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13145" y="3206948"/>
            <a:ext cx="27432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1C9877-68AF-ECA3-41C3-7BD243EBC722}"/>
              </a:ext>
            </a:extLst>
          </p:cNvPr>
          <p:cNvSpPr txBox="1"/>
          <p:nvPr/>
        </p:nvSpPr>
        <p:spPr>
          <a:xfrm>
            <a:off x="10098745" y="7239400"/>
            <a:ext cx="4353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Customer PBIs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9CE64-9119-D813-8C9B-CA2D34E5D705}"/>
              </a:ext>
            </a:extLst>
          </p:cNvPr>
          <p:cNvSpPr txBox="1"/>
          <p:nvPr/>
        </p:nvSpPr>
        <p:spPr>
          <a:xfrm>
            <a:off x="16127272" y="7143504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Security PBIs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65F43-1F92-DFD5-9374-0F01C7F259BC}"/>
              </a:ext>
            </a:extLst>
          </p:cNvPr>
          <p:cNvSpPr txBox="1"/>
          <p:nvPr/>
        </p:nvSpPr>
        <p:spPr>
          <a:xfrm>
            <a:off x="21295577" y="7209857"/>
            <a:ext cx="413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Sprint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0FE16-DDE9-2AB1-01CB-96074546B3EA}"/>
              </a:ext>
            </a:extLst>
          </p:cNvPr>
          <p:cNvSpPr txBox="1"/>
          <p:nvPr/>
        </p:nvSpPr>
        <p:spPr>
          <a:xfrm>
            <a:off x="27609386" y="7269524"/>
            <a:ext cx="23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Attacks</a:t>
            </a:r>
          </a:p>
        </p:txBody>
      </p:sp>
      <p:pic>
        <p:nvPicPr>
          <p:cNvPr id="22" name="Picture 21" descr="A red and white card with a design on it&#10;&#10;AI-generated content may be incorrect.">
            <a:extLst>
              <a:ext uri="{FF2B5EF4-FFF2-40B4-BE49-F238E27FC236}">
                <a16:creationId xmlns:a16="http://schemas.microsoft.com/office/drawing/2014/main" id="{F8369B2A-95AA-CE82-43EB-271C47B866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97559" y="3206946"/>
            <a:ext cx="274320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59BA6C-60EA-92A0-EEA5-0CC86C273FA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90761" y="3191615"/>
            <a:ext cx="2743200" cy="457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811449-7A97-9357-F5CB-CD50FF7214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583963" y="3206946"/>
            <a:ext cx="2743200" cy="457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7FD07D-49F9-A729-561C-D1C1DA4BD9A7}"/>
              </a:ext>
            </a:extLst>
          </p:cNvPr>
          <p:cNvSpPr txBox="1"/>
          <p:nvPr/>
        </p:nvSpPr>
        <p:spPr>
          <a:xfrm>
            <a:off x="24231600" y="9110141"/>
            <a:ext cx="3563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Score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DD049C-A8DC-48D4-68AB-7895C609D42F}"/>
              </a:ext>
            </a:extLst>
          </p:cNvPr>
          <p:cNvSpPr/>
          <p:nvPr/>
        </p:nvSpPr>
        <p:spPr>
          <a:xfrm>
            <a:off x="9177866" y="9110141"/>
            <a:ext cx="14581785" cy="1192105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Backlog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FDF880-730F-885A-C4FA-94804BF09470}"/>
              </a:ext>
            </a:extLst>
          </p:cNvPr>
          <p:cNvSpPr/>
          <p:nvPr/>
        </p:nvSpPr>
        <p:spPr>
          <a:xfrm>
            <a:off x="3692585" y="4076472"/>
            <a:ext cx="4572000" cy="274317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DONE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59F74-C46D-419B-577A-114D18446912}"/>
              </a:ext>
            </a:extLst>
          </p:cNvPr>
          <p:cNvSpPr/>
          <p:nvPr/>
        </p:nvSpPr>
        <p:spPr>
          <a:xfrm>
            <a:off x="3692585" y="7209857"/>
            <a:ext cx="4572000" cy="138213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Scheduled Work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30C6DA-35E7-758C-A932-EB56BC9E1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8" y="7781325"/>
            <a:ext cx="2978437" cy="19856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5AA92F-DEE1-34CD-866B-192E79EAA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83" y="10597946"/>
            <a:ext cx="2981202" cy="19874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314B03-17A5-8CC2-AE08-F26CCC2FE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18" y="13146112"/>
            <a:ext cx="2981202" cy="19874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CB649-54B7-C1F2-89A5-EEEB6DD9C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18" y="16053095"/>
            <a:ext cx="2981202" cy="19874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9F6D73-76BD-1CD0-0E48-77F4A9890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80" y="18707440"/>
            <a:ext cx="2981202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4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31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Walter Schilling</dc:creator>
  <cp:lastModifiedBy>Walter Schilling</cp:lastModifiedBy>
  <cp:revision>1</cp:revision>
  <dcterms:created xsi:type="dcterms:W3CDTF">2025-07-02T03:49:19Z</dcterms:created>
  <dcterms:modified xsi:type="dcterms:W3CDTF">2025-07-02T04:25:01Z</dcterms:modified>
</cp:coreProperties>
</file>